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5" r:id="rId7"/>
    <p:sldId id="276" r:id="rId8"/>
    <p:sldId id="272" r:id="rId9"/>
    <p:sldId id="273" r:id="rId10"/>
    <p:sldId id="274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depressa, </a:t>
            </a:r>
          </a:p>
          <a:p>
            <a:r>
              <a:rPr lang="pt-BR" dirty="0"/>
              <a:t>vem depressa! </a:t>
            </a:r>
          </a:p>
          <a:p>
            <a:r>
              <a:rPr lang="pt-BR" dirty="0"/>
              <a:t>Ele às portas já está.</a:t>
            </a:r>
          </a:p>
        </p:txBody>
      </p:sp>
    </p:spTree>
    <p:extLst>
      <p:ext uri="{BB962C8B-B14F-4D97-AF65-F5344CB8AC3E}">
        <p14:creationId xmlns:p14="http://schemas.microsoft.com/office/powerpoint/2010/main" val="103567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Rei vindouro perto está;</a:t>
            </a:r>
          </a:p>
          <a:p>
            <a:r>
              <a:rPr lang="pt-BR" dirty="0"/>
              <a:t>O mesmo que na cruz morreu; </a:t>
            </a:r>
          </a:p>
          <a:p>
            <a:r>
              <a:rPr lang="pt-BR" dirty="0"/>
              <a:t>A todo justo levará </a:t>
            </a:r>
          </a:p>
          <a:p>
            <a:r>
              <a:rPr lang="pt-BR" dirty="0"/>
              <a:t>Consigo para o Céu.</a:t>
            </a:r>
          </a:p>
        </p:txBody>
      </p:sp>
    </p:spTree>
    <p:extLst>
      <p:ext uri="{BB962C8B-B14F-4D97-AF65-F5344CB8AC3E}">
        <p14:creationId xmlns:p14="http://schemas.microsoft.com/office/powerpoint/2010/main" val="29890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 está! </a:t>
            </a:r>
          </a:p>
          <a:p>
            <a:r>
              <a:rPr lang="pt-BR" dirty="0"/>
              <a:t>Perto está!</a:t>
            </a:r>
          </a:p>
          <a:p>
            <a:r>
              <a:rPr lang="pt-BR" dirty="0"/>
              <a:t>Eis, às portas,</a:t>
            </a:r>
          </a:p>
          <a:p>
            <a:r>
              <a:rPr lang="pt-BR" dirty="0"/>
              <a:t>Ele já está! </a:t>
            </a:r>
          </a:p>
        </p:txBody>
      </p:sp>
    </p:spTree>
    <p:extLst>
      <p:ext uri="{BB962C8B-B14F-4D97-AF65-F5344CB8AC3E}">
        <p14:creationId xmlns:p14="http://schemas.microsoft.com/office/powerpoint/2010/main" val="362752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depressa, </a:t>
            </a:r>
          </a:p>
          <a:p>
            <a:r>
              <a:rPr lang="pt-BR" dirty="0"/>
              <a:t>vem depressa! </a:t>
            </a:r>
          </a:p>
          <a:p>
            <a:r>
              <a:rPr lang="pt-BR" dirty="0"/>
              <a:t>Ele às portas já está.</a:t>
            </a:r>
          </a:p>
        </p:txBody>
      </p:sp>
    </p:spTree>
    <p:extLst>
      <p:ext uri="{BB962C8B-B14F-4D97-AF65-F5344CB8AC3E}">
        <p14:creationId xmlns:p14="http://schemas.microsoft.com/office/powerpoint/2010/main" val="61688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Sua vinda vemos, já,</a:t>
            </a:r>
          </a:p>
          <a:p>
            <a:r>
              <a:rPr lang="pt-BR" dirty="0"/>
              <a:t>Sinais por toda a parte, aqui; </a:t>
            </a:r>
          </a:p>
          <a:p>
            <a:r>
              <a:rPr lang="pt-BR" dirty="0"/>
              <a:t>E logo </a:t>
            </a:r>
            <a:r>
              <a:rPr lang="pt-BR"/>
              <a:t>a alva </a:t>
            </a:r>
            <a:r>
              <a:rPr lang="pt-BR" dirty="0"/>
              <a:t>eternal </a:t>
            </a:r>
          </a:p>
          <a:p>
            <a:r>
              <a:rPr lang="pt-BR" dirty="0"/>
              <a:t>Virá </a:t>
            </a:r>
            <a:r>
              <a:rPr lang="pt-BR" dirty="0" err="1"/>
              <a:t>p’ra</a:t>
            </a:r>
            <a:r>
              <a:rPr lang="pt-BR" dirty="0"/>
              <a:t> mim e ti. </a:t>
            </a:r>
          </a:p>
        </p:txBody>
      </p:sp>
    </p:spTree>
    <p:extLst>
      <p:ext uri="{BB962C8B-B14F-4D97-AF65-F5344CB8AC3E}">
        <p14:creationId xmlns:p14="http://schemas.microsoft.com/office/powerpoint/2010/main" val="224634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 está! </a:t>
            </a:r>
          </a:p>
          <a:p>
            <a:r>
              <a:rPr lang="pt-BR" dirty="0"/>
              <a:t>Perto está!</a:t>
            </a:r>
          </a:p>
          <a:p>
            <a:r>
              <a:rPr lang="pt-BR" dirty="0"/>
              <a:t>Eis, às portas,</a:t>
            </a:r>
          </a:p>
          <a:p>
            <a:r>
              <a:rPr lang="pt-BR" dirty="0"/>
              <a:t>Ele já está! </a:t>
            </a:r>
          </a:p>
        </p:txBody>
      </p:sp>
    </p:spTree>
    <p:extLst>
      <p:ext uri="{BB962C8B-B14F-4D97-AF65-F5344CB8AC3E}">
        <p14:creationId xmlns:p14="http://schemas.microsoft.com/office/powerpoint/2010/main" val="312337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depressa, </a:t>
            </a:r>
          </a:p>
          <a:p>
            <a:r>
              <a:rPr lang="pt-BR" dirty="0"/>
              <a:t>vem depressa! </a:t>
            </a:r>
          </a:p>
          <a:p>
            <a:r>
              <a:rPr lang="pt-BR" dirty="0"/>
              <a:t>Ele às portas já está.</a:t>
            </a:r>
          </a:p>
        </p:txBody>
      </p:sp>
    </p:spTree>
    <p:extLst>
      <p:ext uri="{BB962C8B-B14F-4D97-AF65-F5344CB8AC3E}">
        <p14:creationId xmlns:p14="http://schemas.microsoft.com/office/powerpoint/2010/main" val="188308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Então, o nosso lar será </a:t>
            </a:r>
          </a:p>
          <a:p>
            <a:r>
              <a:rPr lang="pt-BR" dirty="0"/>
              <a:t>A Terra nova, perenal; </a:t>
            </a:r>
          </a:p>
          <a:p>
            <a:r>
              <a:rPr lang="pt-BR" dirty="0"/>
              <a:t>A morte lá não entrará, </a:t>
            </a:r>
          </a:p>
          <a:p>
            <a:r>
              <a:rPr lang="pt-BR" dirty="0"/>
              <a:t>Pois tudo é imortal.</a:t>
            </a:r>
          </a:p>
        </p:txBody>
      </p:sp>
    </p:spTree>
    <p:extLst>
      <p:ext uri="{BB962C8B-B14F-4D97-AF65-F5344CB8AC3E}">
        <p14:creationId xmlns:p14="http://schemas.microsoft.com/office/powerpoint/2010/main" val="72889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REI VINDOURO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 está! </a:t>
            </a:r>
          </a:p>
          <a:p>
            <a:r>
              <a:rPr lang="pt-BR" dirty="0"/>
              <a:t>Perto está!</a:t>
            </a:r>
          </a:p>
          <a:p>
            <a:r>
              <a:rPr lang="pt-BR" dirty="0"/>
              <a:t>Eis, às portas,</a:t>
            </a:r>
          </a:p>
          <a:p>
            <a:r>
              <a:rPr lang="pt-BR" dirty="0"/>
              <a:t>Ele já está! </a:t>
            </a:r>
          </a:p>
        </p:txBody>
      </p:sp>
    </p:spTree>
    <p:extLst>
      <p:ext uri="{BB962C8B-B14F-4D97-AF65-F5344CB8AC3E}">
        <p14:creationId xmlns:p14="http://schemas.microsoft.com/office/powerpoint/2010/main" val="78959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192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REI VINDOURO</vt:lpstr>
      <vt:lpstr>O REI VINDOURO</vt:lpstr>
      <vt:lpstr>O REI VINDOURO</vt:lpstr>
      <vt:lpstr>O REI VINDOURO</vt:lpstr>
      <vt:lpstr>O REI VINDOURO</vt:lpstr>
      <vt:lpstr>O REI VINDOURO</vt:lpstr>
      <vt:lpstr>O REI VINDOURO</vt:lpstr>
      <vt:lpstr>O REI VINDOURO</vt:lpstr>
      <vt:lpstr>O REI VINDOURO</vt:lpstr>
      <vt:lpstr>O REI VINDOURO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2019-06-12T21:59:37Z</dcterms:modified>
</cp:coreProperties>
</file>